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72" r:id="rId6"/>
    <p:sldId id="273" r:id="rId7"/>
    <p:sldId id="274" r:id="rId8"/>
    <p:sldId id="275" r:id="rId9"/>
    <p:sldId id="276" r:id="rId10"/>
    <p:sldId id="278" r:id="rId11"/>
    <p:sldId id="279" r:id="rId12"/>
    <p:sldId id="280" r:id="rId13"/>
    <p:sldId id="282" r:id="rId14"/>
    <p:sldId id="284" r:id="rId15"/>
    <p:sldId id="271" r:id="rId16"/>
    <p:sldId id="285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779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8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52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87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446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90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39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1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724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0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96DC-93C1-44CB-A4F2-7723750593D1}" type="datetimeFigureOut">
              <a:rPr lang="en-US" smtClean="0"/>
              <a:t>12/18/2021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777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05000" y="1524000"/>
            <a:ext cx="5715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15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100+ hình nền giáng sinh cho powerpoint - hinhanhsieudep.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2133600"/>
            <a:ext cx="41781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5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828800"/>
            <a:ext cx="2895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4400" y="762000"/>
            <a:ext cx="75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oors | Andersen Window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85925"/>
            <a:ext cx="2867891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90703" y="5791200"/>
            <a:ext cx="1582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29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133600"/>
            <a:ext cx="247002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Green Door Pictures | Download Free Images on Unsplash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35" b="99115" l="9627" r="897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91145"/>
            <a:ext cx="7139492" cy="376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87710" y="5389418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30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gốc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…..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05000"/>
            <a:ext cx="3080033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Door Yellow Stock Illustrations – 14,698 Door Yellow Stock Illustrations,  Vectors &amp;amp; Clipart - Dreamstim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76400"/>
            <a:ext cx="4703568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22874" y="5910613"/>
            <a:ext cx="1867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01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Nhờ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diệt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624592" y="5896176"/>
            <a:ext cx="2090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Nước rửa tay Lifebuoy bảo vệ 500g giá tốt tại Bách hoá XA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524000"/>
            <a:ext cx="3243825" cy="380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380177"/>
            <a:ext cx="4495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14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100+ hình nền powerpoint noel - hinhanhsieudep.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9144000" cy="683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3886200"/>
            <a:ext cx="868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 NHAU THƯ GIÃN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ann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 bwMode="auto">
          <a:xfrm>
            <a:off x="152400" y="0"/>
            <a:ext cx="3276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66800" y="321025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2982709" y="1447800"/>
            <a:ext cx="5856491" cy="312420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emthường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25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Slide PowerPoint chủ đề Giáng Sinh - Template miễn phí chủ đề Giáng Sinh -  VnDoc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" y="27708"/>
            <a:ext cx="9137073" cy="68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0742" y="914400"/>
            <a:ext cx="818820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TẠM BIỆT CÁC EM.</a:t>
            </a:r>
          </a:p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CHÚC CÁC EM NOEL VUI VẺ </a:t>
            </a:r>
            <a:endParaRPr lang="en-US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52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27709"/>
            <a:ext cx="9033164" cy="676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200" y="1143000"/>
            <a:ext cx="29995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0" y="2438400"/>
            <a:ext cx="723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Tx/>
              <a:buChar char="-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“</a:t>
            </a:r>
          </a:p>
        </p:txBody>
      </p:sp>
    </p:spTree>
    <p:extLst>
      <p:ext uri="{BB962C8B-B14F-4D97-AF65-F5344CB8AC3E}">
        <p14:creationId xmlns:p14="http://schemas.microsoft.com/office/powerpoint/2010/main" val="400617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2743200"/>
            <a:ext cx="77724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HP001 4 hàng" pitchFamily="34" charset="0"/>
              </a:rPr>
              <a:t>                                       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HP001 4 hàng" pitchFamily="34" charset="0"/>
              </a:rPr>
              <a:t>  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b="1" dirty="0">
                <a:solidFill>
                  <a:srgbClr val="FF0000"/>
                </a:solidFill>
                <a:latin typeface="HP001 4 hàng" pitchFamily="34" charset="0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HP001 4 hàng" pitchFamily="34" charset="0"/>
              </a:rPr>
              <a:t>          (</a:t>
            </a:r>
            <a:r>
              <a:rPr lang="en-US" sz="4000" b="1" dirty="0" err="1" smtClean="0">
                <a:solidFill>
                  <a:srgbClr val="0070C0"/>
                </a:solidFill>
                <a:latin typeface="HP001 4 hàng" pitchFamily="34" charset="0"/>
              </a:rPr>
              <a:t>Tiết</a:t>
            </a:r>
            <a:r>
              <a:rPr lang="en-US" sz="4000" b="1" dirty="0" smtClean="0">
                <a:solidFill>
                  <a:srgbClr val="0070C0"/>
                </a:solidFill>
                <a:latin typeface="HP001 4 hàng" pitchFamily="34" charset="0"/>
              </a:rPr>
              <a:t> </a:t>
            </a:r>
            <a:r>
              <a:rPr lang="en-US" sz="4000" b="1" dirty="0" smtClean="0">
                <a:solidFill>
                  <a:srgbClr val="0070C0"/>
                </a:solidFill>
                <a:latin typeface="HP001 4 hàng" pitchFamily="34" charset="0"/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  <a:latin typeface="HP001 4 hàng" pitchFamily="34" charset="0"/>
              </a:rPr>
              <a:t>)  </a:t>
            </a:r>
            <a:endParaRPr lang="en-US" sz="4400" b="1" dirty="0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57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8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Bann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 bwMode="auto">
          <a:xfrm>
            <a:off x="685800" y="-131618"/>
            <a:ext cx="3276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7800" y="179016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40516"/>
            <a:ext cx="510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chợ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345" y="1143000"/>
            <a:ext cx="74676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12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8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00200" y="1219199"/>
            <a:ext cx="6858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1,Trong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chợ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3124852"/>
            <a:ext cx="66155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chợ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)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00199" y="4114800"/>
            <a:ext cx="728056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2,Gia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92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100+ hình nền powerpoint noel - hinhanhsieudep.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9144000" cy="683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3962400"/>
            <a:ext cx="8305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30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1143000"/>
            <a:ext cx="91440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4909" y="188893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71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48491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kem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gội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12954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67000"/>
            <a:ext cx="1842655" cy="186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72" y="4953000"/>
            <a:ext cx="2976217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19400" y="2819400"/>
            <a:ext cx="6019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Giup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khoẻ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4467" y="5107770"/>
            <a:ext cx="55695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Kem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gội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12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990600"/>
            <a:ext cx="89154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6600" y="391970"/>
            <a:ext cx="1733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84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396</Words>
  <Application>Microsoft Office PowerPoint</Application>
  <PresentationFormat>On-screen Show (4:3)</PresentationFormat>
  <Paragraphs>44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Loại lương thực nhỏ , có màu trắng.</vt:lpstr>
      <vt:lpstr>Loại thực phẩm cung cấp chất dinh dưỡng cho con người có nguồn gốc từ động vật như heo, bò, gà …...</vt:lpstr>
      <vt:lpstr>Nhờ có đồ dùng này mà bàn tay chúng ta được diệt khuẩn, sạch sẽ .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Hau nguyen</cp:lastModifiedBy>
  <cp:revision>30</cp:revision>
  <dcterms:created xsi:type="dcterms:W3CDTF">2021-12-15T06:15:14Z</dcterms:created>
  <dcterms:modified xsi:type="dcterms:W3CDTF">2021-12-18T06:23:33Z</dcterms:modified>
</cp:coreProperties>
</file>